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428628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Кременецька обласна гуманітарно-педагогічна академія ім. Тараса Шевченка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uk-UA" sz="2000" dirty="0" smtClean="0">
                <a:solidFill>
                  <a:srgbClr val="002060"/>
                </a:solidFill>
              </a:rPr>
              <a:t>Кременецький районний центр зайнятості Тернопільської області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uk-UA" sz="2000" dirty="0" smtClean="0">
                <a:solidFill>
                  <a:srgbClr val="002060"/>
                </a:solidFill>
              </a:rPr>
              <a:t>Сектор працевлаштування випускників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  </a:t>
            </a:r>
            <a:r>
              <a:rPr lang="uk-UA" sz="2400" dirty="0" smtClean="0">
                <a:solidFill>
                  <a:schemeClr val="tx2">
                    <a:lumMod val="25000"/>
                  </a:schemeClr>
                </a:solidFill>
              </a:rPr>
              <a:t>ІНФОРМАЦІЙНО-ДІАЛОГОВИЙ МАЙДАНЧИК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25000"/>
                  </a:schemeClr>
                </a:solidFill>
              </a:rPr>
              <a:t>на тему:</a:t>
            </a:r>
            <a:r>
              <a:rPr lang="uk-UA" sz="2400" dirty="0" smtClean="0">
                <a:solidFill>
                  <a:srgbClr val="00B0F0"/>
                </a:solidFill>
              </a:rPr>
              <a:t/>
            </a: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«ТЕХНОЛОГІЇ ПОШУКУ РОБОТИ ТА ОСОБЛИВОСТІ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 ПРАЦЕВЛАШТУВАННЯ ВИПУСКНИКІВ»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163120"/>
            <a:ext cx="7854696" cy="69488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Кременець, 2023</a:t>
            </a:r>
            <a:endParaRPr lang="ru-RU" sz="28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Сторінка сектору на сайті академії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9128" b="14713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Пошук вакансій на сторінці сектору</a:t>
            </a:r>
            <a:endParaRPr lang="ru-RU" sz="4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527" t="10826" r="44041" b="21653"/>
          <a:stretch>
            <a:fillRect/>
          </a:stretch>
        </p:blipFill>
        <p:spPr bwMode="auto">
          <a:xfrm>
            <a:off x="357158" y="1142984"/>
            <a:ext cx="3714776" cy="29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t="10256" r="45163" b="6838"/>
          <a:stretch>
            <a:fillRect/>
          </a:stretch>
        </p:blipFill>
        <p:spPr bwMode="auto">
          <a:xfrm>
            <a:off x="4786314" y="1142984"/>
            <a:ext cx="36147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3688" t="11396" r="44522" b="22792"/>
          <a:stretch>
            <a:fillRect/>
          </a:stretch>
        </p:blipFill>
        <p:spPr bwMode="auto">
          <a:xfrm>
            <a:off x="2571736" y="4143380"/>
            <a:ext cx="378621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Ми у </a:t>
            </a:r>
            <a:r>
              <a:rPr lang="uk-UA" sz="4000" b="1" dirty="0" err="1" smtClean="0"/>
              <a:t>соцмережах</a:t>
            </a:r>
            <a:endParaRPr lang="ru-RU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65" r="589" b="5750"/>
          <a:stretch>
            <a:fillRect/>
          </a:stretch>
        </p:blipFill>
        <p:spPr bwMode="auto">
          <a:xfrm>
            <a:off x="428596" y="1357298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9" t="6365" r="13399" b="13888"/>
          <a:stretch>
            <a:fillRect/>
          </a:stretch>
        </p:blipFill>
        <p:spPr bwMode="auto">
          <a:xfrm>
            <a:off x="357158" y="1214422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24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Aharoni</vt:lpstr>
      <vt:lpstr>Calibri</vt:lpstr>
      <vt:lpstr>Constantia</vt:lpstr>
      <vt:lpstr>Wingdings 2</vt:lpstr>
      <vt:lpstr>Поток</vt:lpstr>
      <vt:lpstr>Кременецька обласна гуманітарно-педагогічна академія ім. Тараса Шевченка Кременецький районний центр зайнятості Тернопільської області Сектор працевлаштування випускників    ІНФОРМАЦІЙНО-ДІАЛОГОВИЙ МАЙДАНЧИК на тему:  «ТЕХНОЛОГІЇ ПОШУКУ РОБОТИ ТА ОСОБЛИВОСТІ  ПРАЦЕВЛАШТУВАННЯ ВИПУСКНИКІВ» </vt:lpstr>
      <vt:lpstr>Сторінка сектору на сайті академії</vt:lpstr>
      <vt:lpstr>Пошук вакансій на сторінці сектору</vt:lpstr>
      <vt:lpstr>Ми у соцмережах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Кременецька обласна гуманітарно-педагогічна академія ім. Тараса Шевченка Кременецький районний центр зайнятості Тернопільської області Сектор працевлаштування випускників    ІНФОРМАЦІЙНО-ДІАЛОГОВИЙ МАЙДАНЧИК на тему:  «ТЕХНОЛОГІЇ ПОШУКУ РОБОТИ ТА ОСОБЛИВОСТІ  ПРАЦЕВЛАШТУВАННЯ ВИПУСКНИКІВ» </dc:title>
  <dc:creator>dt</dc:creator>
  <cp:lastModifiedBy>Пользователь</cp:lastModifiedBy>
  <cp:revision>40</cp:revision>
  <dcterms:created xsi:type="dcterms:W3CDTF">2023-05-05T17:45:55Z</dcterms:created>
  <dcterms:modified xsi:type="dcterms:W3CDTF">2023-10-31T07:52:51Z</dcterms:modified>
</cp:coreProperties>
</file>